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BC3188-913F-4F4F-A9AC-43DC585DAAE4}" v="4" dt="2021-04-20T23:36:53.7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5282F115-B18E-411C-A87E-BC240884E465}"/>
    <pc:docChg chg="custSel delSld modSld">
      <pc:chgData name="Beem, Corinn" userId="c940195d-46ad-491a-b089-963483842aae" providerId="ADAL" clId="{5282F115-B18E-411C-A87E-BC240884E465}" dt="2021-04-16T19:38:45.541" v="325" actId="20577"/>
      <pc:docMkLst>
        <pc:docMk/>
      </pc:docMkLst>
      <pc:sldChg chg="delSp modSp mod modNotesTx">
        <pc:chgData name="Beem, Corinn" userId="c940195d-46ad-491a-b089-963483842aae" providerId="ADAL" clId="{5282F115-B18E-411C-A87E-BC240884E465}" dt="2021-04-16T19:33:58.121" v="150" actId="20577"/>
        <pc:sldMkLst>
          <pc:docMk/>
          <pc:sldMk cId="3309063412" sldId="503"/>
        </pc:sldMkLst>
        <pc:spChg chg="mod">
          <ac:chgData name="Beem, Corinn" userId="c940195d-46ad-491a-b089-963483842aae" providerId="ADAL" clId="{5282F115-B18E-411C-A87E-BC240884E465}" dt="2021-04-08T21:35:08.596" v="60"/>
          <ac:spMkLst>
            <pc:docMk/>
            <pc:sldMk cId="3309063412" sldId="503"/>
            <ac:spMk id="2" creationId="{B6B9F291-16BF-4C3F-83DE-B220C1AF1282}"/>
          </ac:spMkLst>
        </pc:spChg>
        <pc:spChg chg="del">
          <ac:chgData name="Beem, Corinn" userId="c940195d-46ad-491a-b089-963483842aae" providerId="ADAL" clId="{5282F115-B18E-411C-A87E-BC240884E465}" dt="2021-04-16T19:31:44.752" v="94" actId="478"/>
          <ac:spMkLst>
            <pc:docMk/>
            <pc:sldMk cId="3309063412" sldId="503"/>
            <ac:spMk id="6" creationId="{7027257B-4FDA-4D5E-B242-50F7A10EADD1}"/>
          </ac:spMkLst>
        </pc:spChg>
        <pc:graphicFrameChg chg="mod modGraphic">
          <ac:chgData name="Beem, Corinn" userId="c940195d-46ad-491a-b089-963483842aae" providerId="ADAL" clId="{5282F115-B18E-411C-A87E-BC240884E465}" dt="2021-04-16T19:33:50.127" v="142" actId="20577"/>
          <ac:graphicFrameMkLst>
            <pc:docMk/>
            <pc:sldMk cId="3309063412" sldId="503"/>
            <ac:graphicFrameMk id="11" creationId="{6C56D1D6-488A-4DEE-9C76-04F8A27EB7CE}"/>
          </ac:graphicFrameMkLst>
        </pc:graphicFrameChg>
        <pc:picChg chg="mod">
          <ac:chgData name="Beem, Corinn" userId="c940195d-46ad-491a-b089-963483842aae" providerId="ADAL" clId="{5282F115-B18E-411C-A87E-BC240884E465}" dt="2021-04-16T19:31:55.254" v="97" actId="1076"/>
          <ac:picMkLst>
            <pc:docMk/>
            <pc:sldMk cId="3309063412" sldId="503"/>
            <ac:picMk id="8" creationId="{F8F27182-7EFD-4D81-A5E7-E5E2B2A55D38}"/>
          </ac:picMkLst>
        </pc:picChg>
      </pc:sldChg>
      <pc:sldChg chg="delSp modSp mod modNotesTx">
        <pc:chgData name="Beem, Corinn" userId="c940195d-46ad-491a-b089-963483842aae" providerId="ADAL" clId="{5282F115-B18E-411C-A87E-BC240884E465}" dt="2021-04-16T19:35:48.512" v="208" actId="20577"/>
        <pc:sldMkLst>
          <pc:docMk/>
          <pc:sldMk cId="4020193246" sldId="504"/>
        </pc:sldMkLst>
        <pc:spChg chg="mod">
          <ac:chgData name="Beem, Corinn" userId="c940195d-46ad-491a-b089-963483842aae" providerId="ADAL" clId="{5282F115-B18E-411C-A87E-BC240884E465}" dt="2021-04-08T21:35:33.799" v="68"/>
          <ac:spMkLst>
            <pc:docMk/>
            <pc:sldMk cId="4020193246" sldId="504"/>
            <ac:spMk id="2" creationId="{B6B9F291-16BF-4C3F-83DE-B220C1AF1282}"/>
          </ac:spMkLst>
        </pc:spChg>
        <pc:spChg chg="del">
          <ac:chgData name="Beem, Corinn" userId="c940195d-46ad-491a-b089-963483842aae" providerId="ADAL" clId="{5282F115-B18E-411C-A87E-BC240884E465}" dt="2021-04-16T19:32:10.329" v="101" actId="478"/>
          <ac:spMkLst>
            <pc:docMk/>
            <pc:sldMk cId="4020193246" sldId="504"/>
            <ac:spMk id="13" creationId="{7C7FFC2C-F58B-47EB-A1E1-BAECCAC1B2D6}"/>
          </ac:spMkLst>
        </pc:spChg>
        <pc:graphicFrameChg chg="mod modGraphic">
          <ac:chgData name="Beem, Corinn" userId="c940195d-46ad-491a-b089-963483842aae" providerId="ADAL" clId="{5282F115-B18E-411C-A87E-BC240884E465}" dt="2021-04-16T19:35:37.503" v="206" actId="20577"/>
          <ac:graphicFrameMkLst>
            <pc:docMk/>
            <pc:sldMk cId="4020193246" sldId="504"/>
            <ac:graphicFrameMk id="15" creationId="{0A1B2E9B-FDFF-4E1D-9D3B-379C0132C634}"/>
          </ac:graphicFrameMkLst>
        </pc:graphicFrameChg>
        <pc:picChg chg="mod">
          <ac:chgData name="Beem, Corinn" userId="c940195d-46ad-491a-b089-963483842aae" providerId="ADAL" clId="{5282F115-B18E-411C-A87E-BC240884E465}" dt="2021-04-16T19:32:13.103" v="102" actId="1076"/>
          <ac:picMkLst>
            <pc:docMk/>
            <pc:sldMk cId="4020193246" sldId="504"/>
            <ac:picMk id="7" creationId="{EDD78377-E551-4DBB-BD2C-D63A8DA474F9}"/>
          </ac:picMkLst>
        </pc:picChg>
      </pc:sldChg>
      <pc:sldChg chg="delSp modSp mod modNotesTx">
        <pc:chgData name="Beem, Corinn" userId="c940195d-46ad-491a-b089-963483842aae" providerId="ADAL" clId="{5282F115-B18E-411C-A87E-BC240884E465}" dt="2021-04-16T19:37:41.332" v="267" actId="20577"/>
        <pc:sldMkLst>
          <pc:docMk/>
          <pc:sldMk cId="902281997" sldId="505"/>
        </pc:sldMkLst>
        <pc:spChg chg="mod">
          <ac:chgData name="Beem, Corinn" userId="c940195d-46ad-491a-b089-963483842aae" providerId="ADAL" clId="{5282F115-B18E-411C-A87E-BC240884E465}" dt="2021-04-08T21:35:40.532" v="69"/>
          <ac:spMkLst>
            <pc:docMk/>
            <pc:sldMk cId="902281997" sldId="505"/>
            <ac:spMk id="2" creationId="{B6B9F291-16BF-4C3F-83DE-B220C1AF1282}"/>
          </ac:spMkLst>
        </pc:spChg>
        <pc:spChg chg="del">
          <ac:chgData name="Beem, Corinn" userId="c940195d-46ad-491a-b089-963483842aae" providerId="ADAL" clId="{5282F115-B18E-411C-A87E-BC240884E465}" dt="2021-04-16T19:32:28.071" v="107" actId="478"/>
          <ac:spMkLst>
            <pc:docMk/>
            <pc:sldMk cId="902281997" sldId="505"/>
            <ac:spMk id="12" creationId="{EDA7E727-9C9E-4D55-9990-8176FBF51CA0}"/>
          </ac:spMkLst>
        </pc:spChg>
        <pc:graphicFrameChg chg="mod modGraphic">
          <ac:chgData name="Beem, Corinn" userId="c940195d-46ad-491a-b089-963483842aae" providerId="ADAL" clId="{5282F115-B18E-411C-A87E-BC240884E465}" dt="2021-04-16T19:37:28.157" v="265" actId="20577"/>
          <ac:graphicFrameMkLst>
            <pc:docMk/>
            <pc:sldMk cId="902281997" sldId="505"/>
            <ac:graphicFrameMk id="11" creationId="{9F149903-9EB5-4E54-9AC5-7F449BB7E1D0}"/>
          </ac:graphicFrameMkLst>
        </pc:graphicFrameChg>
        <pc:picChg chg="mod">
          <ac:chgData name="Beem, Corinn" userId="c940195d-46ad-491a-b089-963483842aae" providerId="ADAL" clId="{5282F115-B18E-411C-A87E-BC240884E465}" dt="2021-04-16T19:32:33.174" v="109" actId="1076"/>
          <ac:picMkLst>
            <pc:docMk/>
            <pc:sldMk cId="902281997" sldId="505"/>
            <ac:picMk id="8" creationId="{A4DABAFC-FD06-4539-A971-3669E48D98B1}"/>
          </ac:picMkLst>
        </pc:picChg>
      </pc:sldChg>
      <pc:sldChg chg="delSp modSp mod modNotesTx">
        <pc:chgData name="Beem, Corinn" userId="c940195d-46ad-491a-b089-963483842aae" providerId="ADAL" clId="{5282F115-B18E-411C-A87E-BC240884E465}" dt="2021-04-16T19:38:45.541" v="325" actId="20577"/>
        <pc:sldMkLst>
          <pc:docMk/>
          <pc:sldMk cId="4219494486" sldId="506"/>
        </pc:sldMkLst>
        <pc:spChg chg="mod">
          <ac:chgData name="Beem, Corinn" userId="c940195d-46ad-491a-b089-963483842aae" providerId="ADAL" clId="{5282F115-B18E-411C-A87E-BC240884E465}" dt="2021-04-08T21:35:46.949" v="70"/>
          <ac:spMkLst>
            <pc:docMk/>
            <pc:sldMk cId="4219494486" sldId="506"/>
            <ac:spMk id="2" creationId="{B6B9F291-16BF-4C3F-83DE-B220C1AF1282}"/>
          </ac:spMkLst>
        </pc:spChg>
        <pc:spChg chg="del">
          <ac:chgData name="Beem, Corinn" userId="c940195d-46ad-491a-b089-963483842aae" providerId="ADAL" clId="{5282F115-B18E-411C-A87E-BC240884E465}" dt="2021-04-16T19:32:51.166" v="116" actId="478"/>
          <ac:spMkLst>
            <pc:docMk/>
            <pc:sldMk cId="4219494486" sldId="506"/>
            <ac:spMk id="12" creationId="{7F681DB6-4BFB-441E-BB96-7BED17AB88F6}"/>
          </ac:spMkLst>
        </pc:spChg>
        <pc:graphicFrameChg chg="mod modGraphic">
          <ac:chgData name="Beem, Corinn" userId="c940195d-46ad-491a-b089-963483842aae" providerId="ADAL" clId="{5282F115-B18E-411C-A87E-BC240884E465}" dt="2021-04-16T19:38:37.491" v="324" actId="20577"/>
          <ac:graphicFrameMkLst>
            <pc:docMk/>
            <pc:sldMk cId="4219494486" sldId="506"/>
            <ac:graphicFrameMk id="11" creationId="{88A98626-2E13-4D69-8063-8BDF69CCE72D}"/>
          </ac:graphicFrameMkLst>
        </pc:graphicFrameChg>
        <pc:picChg chg="mod">
          <ac:chgData name="Beem, Corinn" userId="c940195d-46ad-491a-b089-963483842aae" providerId="ADAL" clId="{5282F115-B18E-411C-A87E-BC240884E465}" dt="2021-04-16T19:32:57.984" v="118" actId="1076"/>
          <ac:picMkLst>
            <pc:docMk/>
            <pc:sldMk cId="4219494486" sldId="506"/>
            <ac:picMk id="7" creationId="{0FC59644-6B21-4290-9F72-449230ADAF0C}"/>
          </ac:picMkLst>
        </pc:picChg>
      </pc:sldChg>
      <pc:sldChg chg="modSp mod">
        <pc:chgData name="Beem, Corinn" userId="c940195d-46ad-491a-b089-963483842aae" providerId="ADAL" clId="{5282F115-B18E-411C-A87E-BC240884E465}" dt="2021-04-08T21:36:06.968" v="77" actId="20577"/>
        <pc:sldMkLst>
          <pc:docMk/>
          <pc:sldMk cId="3544745729" sldId="511"/>
        </pc:sldMkLst>
        <pc:spChg chg="mod">
          <ac:chgData name="Beem, Corinn" userId="c940195d-46ad-491a-b089-963483842aae" providerId="ADAL" clId="{5282F115-B18E-411C-A87E-BC240884E465}" dt="2021-04-08T21:36:06.968" v="77" actId="20577"/>
          <ac:spMkLst>
            <pc:docMk/>
            <pc:sldMk cId="3544745729" sldId="511"/>
            <ac:spMk id="5" creationId="{3E532E98-B6B5-4ACC-BAF8-6B4F7E7C68E3}"/>
          </ac:spMkLst>
        </pc:spChg>
      </pc:sldChg>
      <pc:sldChg chg="modSp mod">
        <pc:chgData name="Beem, Corinn" userId="c940195d-46ad-491a-b089-963483842aae" providerId="ADAL" clId="{5282F115-B18E-411C-A87E-BC240884E465}" dt="2021-04-08T21:36:12.430" v="81" actId="20577"/>
        <pc:sldMkLst>
          <pc:docMk/>
          <pc:sldMk cId="4189796286" sldId="513"/>
        </pc:sldMkLst>
        <pc:spChg chg="mod">
          <ac:chgData name="Beem, Corinn" userId="c940195d-46ad-491a-b089-963483842aae" providerId="ADAL" clId="{5282F115-B18E-411C-A87E-BC240884E465}" dt="2021-04-08T21:36:12.430" v="81" actId="20577"/>
          <ac:spMkLst>
            <pc:docMk/>
            <pc:sldMk cId="4189796286" sldId="513"/>
            <ac:spMk id="6" creationId="{7ADE84E5-34FE-4C41-9602-1621F6B66961}"/>
          </ac:spMkLst>
        </pc:spChg>
      </pc:sldChg>
      <pc:sldChg chg="modSp">
        <pc:chgData name="Beem, Corinn" userId="c940195d-46ad-491a-b089-963483842aae" providerId="ADAL" clId="{5282F115-B18E-411C-A87E-BC240884E465}" dt="2021-04-08T21:32:34.728" v="0"/>
        <pc:sldMkLst>
          <pc:docMk/>
          <pc:sldMk cId="4291394701" sldId="540"/>
        </pc:sldMkLst>
        <pc:spChg chg="mod">
          <ac:chgData name="Beem, Corinn" userId="c940195d-46ad-491a-b089-963483842aae" providerId="ADAL" clId="{5282F115-B18E-411C-A87E-BC240884E465}" dt="2021-04-08T21:32:34.728" v="0"/>
          <ac:spMkLst>
            <pc:docMk/>
            <pc:sldMk cId="4291394701" sldId="540"/>
            <ac:spMk id="2" creationId="{D85898C7-A09F-41F6-AAC4-07C7EEEB728B}"/>
          </ac:spMkLst>
        </pc:spChg>
      </pc:sldChg>
      <pc:sldChg chg="modSp mod modNotesTx">
        <pc:chgData name="Beem, Corinn" userId="c940195d-46ad-491a-b089-963483842aae" providerId="ADAL" clId="{5282F115-B18E-411C-A87E-BC240884E465}" dt="2021-04-12T11:46:03.794" v="89" actId="20577"/>
        <pc:sldMkLst>
          <pc:docMk/>
          <pc:sldMk cId="3283148454" sldId="556"/>
        </pc:sldMkLst>
        <pc:spChg chg="mod">
          <ac:chgData name="Beem, Corinn" userId="c940195d-46ad-491a-b089-963483842aae" providerId="ADAL" clId="{5282F115-B18E-411C-A87E-BC240884E465}" dt="2021-04-12T11:46:03.794" v="89" actId="20577"/>
          <ac:spMkLst>
            <pc:docMk/>
            <pc:sldMk cId="3283148454" sldId="556"/>
            <ac:spMk id="42" creationId="{09451B0F-CEAE-43AA-AC61-E0C09AB31722}"/>
          </ac:spMkLst>
        </pc:spChg>
      </pc:sldChg>
      <pc:sldChg chg="del">
        <pc:chgData name="Beem, Corinn" userId="c940195d-46ad-491a-b089-963483842aae" providerId="ADAL" clId="{5282F115-B18E-411C-A87E-BC240884E465}" dt="2021-04-08T21:33:43.050" v="31" actId="2696"/>
        <pc:sldMkLst>
          <pc:docMk/>
          <pc:sldMk cId="4009573612" sldId="557"/>
        </pc:sldMkLst>
      </pc:sldChg>
      <pc:sldChg chg="modSp mod modNotesTx">
        <pc:chgData name="Beem, Corinn" userId="c940195d-46ad-491a-b089-963483842aae" providerId="ADAL" clId="{5282F115-B18E-411C-A87E-BC240884E465}" dt="2021-04-08T21:34:58.157" v="59" actId="20577"/>
        <pc:sldMkLst>
          <pc:docMk/>
          <pc:sldMk cId="1503661817" sldId="558"/>
        </pc:sldMkLst>
        <pc:spChg chg="mod">
          <ac:chgData name="Beem, Corinn" userId="c940195d-46ad-491a-b089-963483842aae" providerId="ADAL" clId="{5282F115-B18E-411C-A87E-BC240884E465}" dt="2021-04-08T21:32:44.702" v="2" actId="20577"/>
          <ac:spMkLst>
            <pc:docMk/>
            <pc:sldMk cId="1503661817" sldId="558"/>
            <ac:spMk id="2" creationId="{D4A1F4AB-06D3-41C7-A09F-523B103E846F}"/>
          </ac:spMkLst>
        </pc:spChg>
        <pc:spChg chg="mod">
          <ac:chgData name="Beem, Corinn" userId="c940195d-46ad-491a-b089-963483842aae" providerId="ADAL" clId="{5282F115-B18E-411C-A87E-BC240884E465}" dt="2021-04-08T21:33:00.979" v="10" actId="6549"/>
          <ac:spMkLst>
            <pc:docMk/>
            <pc:sldMk cId="1503661817" sldId="558"/>
            <ac:spMk id="37" creationId="{D75644BC-53EB-4AF2-A3A5-26E88A22BB8C}"/>
          </ac:spMkLst>
        </pc:spChg>
        <pc:spChg chg="mod">
          <ac:chgData name="Beem, Corinn" userId="c940195d-46ad-491a-b089-963483842aae" providerId="ADAL" clId="{5282F115-B18E-411C-A87E-BC240884E465}" dt="2021-04-08T21:33:07.982" v="16" actId="20577"/>
          <ac:spMkLst>
            <pc:docMk/>
            <pc:sldMk cId="1503661817" sldId="558"/>
            <ac:spMk id="38" creationId="{5A6BADBE-CE4A-4C98-A48D-9DBDD1BE71D5}"/>
          </ac:spMkLst>
        </pc:spChg>
        <pc:spChg chg="mod">
          <ac:chgData name="Beem, Corinn" userId="c940195d-46ad-491a-b089-963483842aae" providerId="ADAL" clId="{5282F115-B18E-411C-A87E-BC240884E465}" dt="2021-04-08T21:33:13.214" v="22" actId="20577"/>
          <ac:spMkLst>
            <pc:docMk/>
            <pc:sldMk cId="1503661817" sldId="558"/>
            <ac:spMk id="39" creationId="{5249E791-5DF4-48F1-B804-0AF87B3ED6B2}"/>
          </ac:spMkLst>
        </pc:spChg>
        <pc:spChg chg="mod">
          <ac:chgData name="Beem, Corinn" userId="c940195d-46ad-491a-b089-963483842aae" providerId="ADAL" clId="{5282F115-B18E-411C-A87E-BC240884E465}" dt="2021-04-08T21:33:25.382" v="30" actId="6549"/>
          <ac:spMkLst>
            <pc:docMk/>
            <pc:sldMk cId="1503661817" sldId="558"/>
            <ac:spMk id="40" creationId="{BABD2D6F-67C6-428E-9B6E-575730D25AB1}"/>
          </ac:spMkLst>
        </pc:spChg>
      </pc:sldChg>
      <pc:sldChg chg="addSp modSp">
        <pc:chgData name="Beem, Corinn" userId="c940195d-46ad-491a-b089-963483842aae" providerId="ADAL" clId="{5282F115-B18E-411C-A87E-BC240884E465}" dt="2021-04-08T21:46:21.373" v="83" actId="14826"/>
        <pc:sldMkLst>
          <pc:docMk/>
          <pc:sldMk cId="2489502936" sldId="559"/>
        </pc:sldMkLst>
        <pc:spChg chg="mod">
          <ac:chgData name="Beem, Corinn" userId="c940195d-46ad-491a-b089-963483842aae" providerId="ADAL" clId="{5282F115-B18E-411C-A87E-BC240884E465}" dt="2021-04-08T21:33:54.789" v="32"/>
          <ac:spMkLst>
            <pc:docMk/>
            <pc:sldMk cId="2489502936" sldId="559"/>
            <ac:spMk id="2" creationId="{D4A1F4AB-06D3-41C7-A09F-523B103E846F}"/>
          </ac:spMkLst>
        </pc:spChg>
        <pc:picChg chg="add mod">
          <ac:chgData name="Beem, Corinn" userId="c940195d-46ad-491a-b089-963483842aae" providerId="ADAL" clId="{5282F115-B18E-411C-A87E-BC240884E465}" dt="2021-04-08T21:46:21.373" v="83" actId="14826"/>
          <ac:picMkLst>
            <pc:docMk/>
            <pc:sldMk cId="2489502936" sldId="559"/>
            <ac:picMk id="3" creationId="{F3478304-1C68-4A44-BF63-270D6FA744B2}"/>
          </ac:picMkLst>
        </pc:picChg>
      </pc:sldChg>
      <pc:sldChg chg="del">
        <pc:chgData name="Beem, Corinn" userId="c940195d-46ad-491a-b089-963483842aae" providerId="ADAL" clId="{5282F115-B18E-411C-A87E-BC240884E465}" dt="2021-04-12T11:46:12.381" v="90" actId="47"/>
        <pc:sldMkLst>
          <pc:docMk/>
          <pc:sldMk cId="3704828705" sldId="560"/>
        </pc:sldMkLst>
      </pc:sldChg>
      <pc:sldChg chg="modNotesTx">
        <pc:chgData name="Beem, Corinn" userId="c940195d-46ad-491a-b089-963483842aae" providerId="ADAL" clId="{5282F115-B18E-411C-A87E-BC240884E465}" dt="2021-04-12T12:32:40.607" v="92" actId="20577"/>
        <pc:sldMkLst>
          <pc:docMk/>
          <pc:sldMk cId="3193002258" sldId="563"/>
        </pc:sldMkLst>
      </pc:sldChg>
    </pc:docChg>
  </pc:docChgLst>
  <pc:docChgLst>
    <pc:chgData name="Sheth, Rohan" userId="0b6da9f0-4e13-4f6a-80ee-55c9a7700dcb" providerId="ADAL" clId="{78BC3188-913F-4F4F-A9AC-43DC585DAAE4}"/>
    <pc:docChg chg="modSld">
      <pc:chgData name="Sheth, Rohan" userId="0b6da9f0-4e13-4f6a-80ee-55c9a7700dcb" providerId="ADAL" clId="{78BC3188-913F-4F4F-A9AC-43DC585DAAE4}" dt="2021-04-21T15:29:51.883" v="143" actId="20577"/>
      <pc:docMkLst>
        <pc:docMk/>
      </pc:docMkLst>
      <pc:sldChg chg="modSp mod modNotesTx">
        <pc:chgData name="Sheth, Rohan" userId="0b6da9f0-4e13-4f6a-80ee-55c9a7700dcb" providerId="ADAL" clId="{78BC3188-913F-4F4F-A9AC-43DC585DAAE4}" dt="2021-04-21T13:22:57.967" v="96" actId="122"/>
        <pc:sldMkLst>
          <pc:docMk/>
          <pc:sldMk cId="3309063412" sldId="503"/>
        </pc:sldMkLst>
        <pc:graphicFrameChg chg="modGraphic">
          <ac:chgData name="Sheth, Rohan" userId="0b6da9f0-4e13-4f6a-80ee-55c9a7700dcb" providerId="ADAL" clId="{78BC3188-913F-4F4F-A9AC-43DC585DAAE4}" dt="2021-04-21T13:22:57.967" v="96"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78BC3188-913F-4F4F-A9AC-43DC585DAAE4}" dt="2021-04-21T15:29:51.883" v="143" actId="20577"/>
        <pc:sldMkLst>
          <pc:docMk/>
          <pc:sldMk cId="4020193246" sldId="504"/>
        </pc:sldMkLst>
        <pc:graphicFrameChg chg="modGraphic">
          <ac:chgData name="Sheth, Rohan" userId="0b6da9f0-4e13-4f6a-80ee-55c9a7700dcb" providerId="ADAL" clId="{78BC3188-913F-4F4F-A9AC-43DC585DAAE4}" dt="2021-04-21T15:29:51.883" v="143" actId="20577"/>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78BC3188-913F-4F4F-A9AC-43DC585DAAE4}" dt="2021-04-21T15:05:41.609" v="129" actId="20577"/>
        <pc:sldMkLst>
          <pc:docMk/>
          <pc:sldMk cId="902281997" sldId="505"/>
        </pc:sldMkLst>
        <pc:graphicFrameChg chg="modGraphic">
          <ac:chgData name="Sheth, Rohan" userId="0b6da9f0-4e13-4f6a-80ee-55c9a7700dcb" providerId="ADAL" clId="{78BC3188-913F-4F4F-A9AC-43DC585DAAE4}" dt="2021-04-21T13:23:16.125" v="98"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78BC3188-913F-4F4F-A9AC-43DC585DAAE4}" dt="2021-04-21T15:05:51.976" v="141" actId="20577"/>
        <pc:sldMkLst>
          <pc:docMk/>
          <pc:sldMk cId="4219494486" sldId="506"/>
        </pc:sldMkLst>
        <pc:graphicFrameChg chg="modGraphic">
          <ac:chgData name="Sheth, Rohan" userId="0b6da9f0-4e13-4f6a-80ee-55c9a7700dcb" providerId="ADAL" clId="{78BC3188-913F-4F4F-A9AC-43DC585DAAE4}" dt="2021-04-21T13:23:21.660" v="99" actId="122"/>
          <ac:graphicFrameMkLst>
            <pc:docMk/>
            <pc:sldMk cId="4219494486" sldId="506"/>
            <ac:graphicFrameMk id="11" creationId="{88A98626-2E13-4D69-8063-8BDF69CCE72D}"/>
          </ac:graphicFrameMkLst>
        </pc:graphicFrameChg>
      </pc:sldChg>
      <pc:sldChg chg="modSp mod">
        <pc:chgData name="Sheth, Rohan" userId="0b6da9f0-4e13-4f6a-80ee-55c9a7700dcb" providerId="ADAL" clId="{78BC3188-913F-4F4F-A9AC-43DC585DAAE4}" dt="2021-04-20T23:37:03.110" v="95" actId="20577"/>
        <pc:sldMkLst>
          <pc:docMk/>
          <pc:sldMk cId="3544745729" sldId="511"/>
        </pc:sldMkLst>
        <pc:spChg chg="mod">
          <ac:chgData name="Sheth, Rohan" userId="0b6da9f0-4e13-4f6a-80ee-55c9a7700dcb" providerId="ADAL" clId="{78BC3188-913F-4F4F-A9AC-43DC585DAAE4}" dt="2021-04-20T23:37:03.110" v="95" actId="20577"/>
          <ac:spMkLst>
            <pc:docMk/>
            <pc:sldMk cId="3544745729" sldId="511"/>
            <ac:spMk id="5" creationId="{3E532E98-B6B5-4ACC-BAF8-6B4F7E7C68E3}"/>
          </ac:spMkLst>
        </pc:spChg>
      </pc:sldChg>
    </pc:docChg>
  </pc:docChgLst>
  <pc:docChgLst>
    <pc:chgData name="Filaroski, Taylor" userId="808e8b38-dcd7-4790-8255-e9ab0a59a131" providerId="ADAL" clId="{BE7783A0-705C-41CB-B580-7B573708C6E5}"/>
    <pc:docChg chg="modSld">
      <pc:chgData name="Filaroski, Taylor" userId="808e8b38-dcd7-4790-8255-e9ab0a59a131" providerId="ADAL" clId="{BE7783A0-705C-41CB-B580-7B573708C6E5}" dt="2021-04-21T18:27:43.813" v="11" actId="20577"/>
      <pc:docMkLst>
        <pc:docMk/>
      </pc:docMkLst>
      <pc:sldChg chg="modSp mod">
        <pc:chgData name="Filaroski, Taylor" userId="808e8b38-dcd7-4790-8255-e9ab0a59a131" providerId="ADAL" clId="{BE7783A0-705C-41CB-B580-7B573708C6E5}" dt="2021-04-21T18:27:43.813" v="11" actId="20577"/>
        <pc:sldMkLst>
          <pc:docMk/>
          <pc:sldMk cId="4020193246" sldId="504"/>
        </pc:sldMkLst>
        <pc:graphicFrameChg chg="modGraphic">
          <ac:chgData name="Filaroski, Taylor" userId="808e8b38-dcd7-4790-8255-e9ab0a59a131" providerId="ADAL" clId="{BE7783A0-705C-41CB-B580-7B573708C6E5}" dt="2021-04-21T18:27:43.813" v="11" actId="20577"/>
          <ac:graphicFrameMkLst>
            <pc:docMk/>
            <pc:sldMk cId="4020193246" sldId="504"/>
            <ac:graphicFrameMk id="15" creationId="{0A1B2E9B-FDFF-4E1D-9D3B-379C0132C634}"/>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Region 3 created 100,549 jobs earning $6.1 billion in payroll, contributed $9.9 billion in value added, and generated a total economic output of $17.9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Nashville International Airport created 66,848 jobs earning $3.6 billion in payroll, contributed $6.1 billion in value added, and generated a total economic output of $9.9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Nashville International Airport. As this slide shows, Nashville International Airport supports 66,848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Nashville International Airport generates $3.6 billion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Nashville International Airport contributes $6 billion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Nashville International Airport contributes $9.9 billion in business revenue generated by on-airport activity and visitor spending. This metric encompasses payroll and valued added and thus represents the total economic output of Nashville International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Nashville International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Nashville International Airport</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66,848</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Nashville International Airport Is </a:t>
            </a:r>
            <a:br>
              <a:rPr lang="en-US" dirty="0"/>
            </a:br>
            <a:r>
              <a:rPr lang="en-US" dirty="0"/>
              <a:t>Just Local?</a:t>
            </a:r>
          </a:p>
        </p:txBody>
      </p:sp>
      <p:pic>
        <p:nvPicPr>
          <p:cNvPr id="3" name="Picture 2">
            <a:extLst>
              <a:ext uri="{FF2B5EF4-FFF2-40B4-BE49-F238E27FC236}">
                <a16:creationId xmlns:a16="http://schemas.microsoft.com/office/drawing/2014/main" id="{F3478304-1C68-4A44-BF63-270D6FA744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1198" y="1699214"/>
            <a:ext cx="7609998" cy="5010074"/>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Nashville International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388158" y="3294603"/>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1286172115"/>
              </p:ext>
            </p:extLst>
          </p:nvPr>
        </p:nvGraphicFramePr>
        <p:xfrm>
          <a:off x="2158840" y="313243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41,467</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11,315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14,066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66,848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541925310"/>
              </p:ext>
            </p:extLst>
          </p:nvPr>
        </p:nvGraphicFramePr>
        <p:xfrm>
          <a:off x="2220485" y="2842354"/>
          <a:ext cx="9501164" cy="1751774"/>
        </p:xfrm>
        <a:graphic>
          <a:graphicData uri="http://schemas.openxmlformats.org/drawingml/2006/table">
            <a:tbl>
              <a:tblPr firstRow="1" bandRow="1">
                <a:tableStyleId>{21E4AEA4-8DFA-4A89-87EB-49C32662AFE0}</a:tableStyleId>
              </a:tblPr>
              <a:tblGrid>
                <a:gridCol w="1796711">
                  <a:extLst>
                    <a:ext uri="{9D8B030D-6E8A-4147-A177-3AD203B41FA5}">
                      <a16:colId xmlns:a16="http://schemas.microsoft.com/office/drawing/2014/main" val="1857092467"/>
                    </a:ext>
                  </a:extLst>
                </a:gridCol>
                <a:gridCol w="1623316">
                  <a:extLst>
                    <a:ext uri="{9D8B030D-6E8A-4147-A177-3AD203B41FA5}">
                      <a16:colId xmlns:a16="http://schemas.microsoft.com/office/drawing/2014/main" val="964958338"/>
                    </a:ext>
                  </a:extLst>
                </a:gridCol>
                <a:gridCol w="1923206">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$2,075,000,000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a:solidFill>
                            <a:srgbClr val="000000"/>
                          </a:solidFill>
                          <a:effectLst/>
                          <a:latin typeface="Arial" panose="020B0604020202020204" pitchFamily="34" charset="0"/>
                          <a:cs typeface="Arial" panose="020B0604020202020204" pitchFamily="34" charset="0"/>
                        </a:rPr>
                        <a:t>$698,200,000</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$862,100,000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$3,635,000,000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Nashville International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38544" y="3170403"/>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Nashville International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517585" y="3159623"/>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832285907"/>
              </p:ext>
            </p:extLst>
          </p:nvPr>
        </p:nvGraphicFramePr>
        <p:xfrm>
          <a:off x="2230759" y="2988598"/>
          <a:ext cx="9501164" cy="1751774"/>
        </p:xfrm>
        <a:graphic>
          <a:graphicData uri="http://schemas.openxmlformats.org/drawingml/2006/table">
            <a:tbl>
              <a:tblPr firstRow="1" bandRow="1">
                <a:tableStyleId>{21E4AEA4-8DFA-4A89-87EB-49C32662AFE0}</a:tableStyleId>
              </a:tblPr>
              <a:tblGrid>
                <a:gridCol w="1776162">
                  <a:extLst>
                    <a:ext uri="{9D8B030D-6E8A-4147-A177-3AD203B41FA5}">
                      <a16:colId xmlns:a16="http://schemas.microsoft.com/office/drawing/2014/main" val="1857092467"/>
                    </a:ext>
                  </a:extLst>
                </a:gridCol>
                <a:gridCol w="1697668">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$3,587,300,000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$1,044,500,000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$1,436,300,000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$6,068,000,000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3558743693"/>
              </p:ext>
            </p:extLst>
          </p:nvPr>
        </p:nvGraphicFramePr>
        <p:xfrm>
          <a:off x="2271856" y="2957776"/>
          <a:ext cx="9501164" cy="1751774"/>
        </p:xfrm>
        <a:graphic>
          <a:graphicData uri="http://schemas.openxmlformats.org/drawingml/2006/table">
            <a:tbl>
              <a:tblPr firstRow="1" bandRow="1">
                <a:tableStyleId>{21E4AEA4-8DFA-4A89-87EB-49C32662AFE0}</a:tableStyleId>
              </a:tblPr>
              <a:tblGrid>
                <a:gridCol w="1683695">
                  <a:extLst>
                    <a:ext uri="{9D8B030D-6E8A-4147-A177-3AD203B41FA5}">
                      <a16:colId xmlns:a16="http://schemas.microsoft.com/office/drawing/2014/main" val="1857092467"/>
                    </a:ext>
                  </a:extLst>
                </a:gridCol>
                <a:gridCol w="1790135">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$5,690,000,000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$1,898,100,000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$2,320,800,000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$9,909,000,000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Nashville International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17585" y="3189365"/>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Nashville International </a:t>
            </a:r>
            <a:r>
              <a:rPr lang="en-US"/>
              <a:t>Airport </a:t>
            </a:r>
            <a:br>
              <a:rPr lang="en-US"/>
            </a:br>
            <a:r>
              <a:rPr lang="en-US"/>
              <a:t>Users</a:t>
            </a:r>
            <a:r>
              <a:rPr lang="en-US" dirty="0"/>
              <a:t>/Stories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BNA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05D59F5E-271F-447C-A22D-15008E4D3D90}">
  <ds:schemaRefs>
    <ds:schemaRef ds:uri="http://purl.org/dc/terms/"/>
    <ds:schemaRef ds:uri="http://schemas.microsoft.com/office/2006/metadata/properties"/>
    <ds:schemaRef ds:uri="http://purl.org/dc/dcmitype/"/>
    <ds:schemaRef ds:uri="http://purl.org/dc/elements/1.1/"/>
    <ds:schemaRef ds:uri="http://www.w3.org/XML/1998/namespace"/>
    <ds:schemaRef ds:uri="http://schemas.microsoft.com/office/2006/documentManagement/types"/>
    <ds:schemaRef ds:uri="b2e1dacc-c954-4408-aa44-64ef90b7ce3a"/>
    <ds:schemaRef ds:uri="http://schemas.openxmlformats.org/package/2006/metadata/core-properties"/>
    <ds:schemaRef ds:uri="http://schemas.microsoft.com/office/infopath/2007/PartnerControls"/>
    <ds:schemaRef ds:uri="52860726-b653-4eba-8fc1-cfbf91000526"/>
    <ds:schemaRef ds:uri="c18e8617-fc0f-4dda-a87a-c0ec120ddf92"/>
  </ds:schemaRefs>
</ds:datastoreItem>
</file>

<file path=customXml/itemProps5.xml><?xml version="1.0" encoding="utf-8"?>
<ds:datastoreItem xmlns:ds="http://schemas.openxmlformats.org/officeDocument/2006/customXml" ds:itemID="{17B6DC10-681A-4D12-AF4A-B362FC38E7F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3326</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Nashville International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Nashville International Airport Impacts</vt:lpstr>
      <vt:lpstr>Think Nashville International Airport Is  Just Local?</vt:lpstr>
      <vt:lpstr>Nashville International Airport Economic Impacts - Jobs</vt:lpstr>
      <vt:lpstr>Nashville International Airport Economic Impacts – Payroll</vt:lpstr>
      <vt:lpstr>Nashville International Airport Economic Impacts – Value Added</vt:lpstr>
      <vt:lpstr>Nashville International Airport Economic Impacts – Business Revenue </vt:lpstr>
      <vt:lpstr>Tax Analysis</vt:lpstr>
      <vt:lpstr>Statewide Tax Impacts</vt:lpstr>
      <vt:lpstr>Additional  Aviation Benefits</vt:lpstr>
      <vt:lpstr>Case  Studies</vt:lpstr>
      <vt:lpstr>Nashville International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17</cp:revision>
  <dcterms:created xsi:type="dcterms:W3CDTF">2021-03-17T12:38:10Z</dcterms:created>
  <dcterms:modified xsi:type="dcterms:W3CDTF">2021-04-21T18:27:44Z</dcterms:modified>
</cp:coreProperties>
</file>